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40459f8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40459f8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40459f8b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40459f8b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40459f8b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40459f8b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7066698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706669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066698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066698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066698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7066698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7066698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7066698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7066698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7066698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70666980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7066698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70666980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70666980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70666980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70666980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066698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7066698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7066698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7066698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7066698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7066698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70666980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70666980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70666980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70666980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70666980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70666980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0666980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7066698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40459f8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40459f8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40459f8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40459f8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40459f8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40459f8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40459f8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40459f8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60950" y="3419338"/>
            <a:ext cx="82221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Aleksa Cekić 4173</a:t>
            </a:r>
            <a:endParaRPr sz="2400"/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186975"/>
            <a:ext cx="8222100" cy="21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aplikacija za praćenje dnevnih aktivnosti treninga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Završni rad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061" y="4112093"/>
            <a:ext cx="1262938" cy="10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Zahtevi sistema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Funkcionalni zahtevi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0" y="757888"/>
            <a:ext cx="4281025" cy="41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825" y="1970700"/>
            <a:ext cx="4281025" cy="15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Nefunkcionalni zahtevi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748425"/>
            <a:ext cx="57340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Implementacija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Slučajevi korišćenja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75" y="1811750"/>
            <a:ext cx="5128151" cy="32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 projekta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71900" y="1919075"/>
            <a:ext cx="82221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 (Representional State Transfer) predstavlja arhitektonski stil softvera koji vodi dizajn i razvoj arhitekture različitih veb servisa.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 API (</a:t>
            </a:r>
            <a:r>
              <a:rPr lang="en" sz="1400"/>
              <a:t>Representional State Transfer Application Programming interface) je interfejs koji omogućava komunikaciju između sistema putem HTTP metoda.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Restful aplikacije su one koje poštuju principe i prakse definisane REST arhitekturom.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Aplikacija je Restful ako pravilno primenjuje REST principe.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Oslanja se na principe REST arhitekture.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MVC (Model-view-Controller) je šablon u softverkom dizajnu koji se koristi za organizaciju komponenti u aplikacijama sa akcentom na one koje imaju UI.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914400"/>
            <a:ext cx="4876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Klijent-server arhitektura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700" y="905613"/>
            <a:ext cx="4052584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 sekvencijalnih dijagrama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0" y="771450"/>
            <a:ext cx="4294948" cy="3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689" y="771450"/>
            <a:ext cx="4109810" cy="395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25" y="152400"/>
            <a:ext cx="50483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Pregled postojećih fitness aplikacija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Tehnologije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Zahtevi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Demonstracija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Baza podataka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Prikaz dijagrama baze podataka delimo na </a:t>
            </a:r>
            <a:r>
              <a:rPr b="1" lang="en" sz="1400"/>
              <a:t>konceptualni</a:t>
            </a:r>
            <a:r>
              <a:rPr lang="en" sz="1400"/>
              <a:t>, </a:t>
            </a:r>
            <a:r>
              <a:rPr b="1" lang="en" sz="1400"/>
              <a:t>logički </a:t>
            </a:r>
            <a:r>
              <a:rPr lang="en" sz="1400"/>
              <a:t>i </a:t>
            </a:r>
            <a:r>
              <a:rPr b="1" lang="en" sz="1400"/>
              <a:t>fizički </a:t>
            </a:r>
            <a:r>
              <a:rPr lang="en" sz="1400"/>
              <a:t>dijagram.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Konceptualni dijagram se fokusira na prikazivanje visokog nivoa apstrakcije i konceptualnih veza između entiteta.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Logički dijagram prelazi na detaljniji nivo i odnosi se na organizaciju podataka u samoj bazi.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Prikazuje entitete, </a:t>
            </a:r>
            <a:r>
              <a:rPr lang="en" sz="1400"/>
              <a:t>attribute</a:t>
            </a:r>
            <a:r>
              <a:rPr lang="en" sz="1400"/>
              <a:t> i veze, dodajući detalje o ključevima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Fizički dijagram prikazuje konkretnu strukturu baze podataka, najdetaljniji je od sva tri i usredsređen je na tehničke aspekte implementacije.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Direktno opisuje podatke i kako će oni biti organizovani i sačuvani u bazi.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Opisuje specifičnosti kao što su tipovi podataka i ograničenja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Konceptualni dijagram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958650"/>
            <a:ext cx="7225025" cy="3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Logički dijagram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700" y="733075"/>
            <a:ext cx="26185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Fizički dijagram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325" y="771450"/>
            <a:ext cx="380844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Struktura projekta u ReactJs-u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471900" y="1919075"/>
            <a:ext cx="25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/src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/public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/node-modules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/package.json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/package-lock.json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/assets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/components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/pages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/api</a:t>
            </a:r>
            <a:endParaRPr sz="1400"/>
          </a:p>
        </p:txBody>
      </p:sp>
      <p:sp>
        <p:nvSpPr>
          <p:cNvPr id="214" name="Google Shape;214;p36"/>
          <p:cNvSpPr txBox="1"/>
          <p:nvPr/>
        </p:nvSpPr>
        <p:spPr>
          <a:xfrm>
            <a:off x="3193575" y="1919075"/>
            <a:ext cx="3055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/tsconfig.json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/tsconfig.node.json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/postcss.config.js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/tailwind.config.js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/vite.config.ts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.gitignore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475" y="2147950"/>
            <a:ext cx="2590126" cy="22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Struktura projekta u Spring Boot-u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/config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/controller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/converter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/exception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/repository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/service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/util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/validation</a:t>
            </a:r>
            <a:endParaRPr sz="1400"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50" y="2481496"/>
            <a:ext cx="5459100" cy="1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Obrada izuzetaka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Obrada izuzetaka predstavlja ključni aspekt robusnosti i pouzdanosti softvera.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Nepredviđeni ulazi ili nepostojanje resursa kao i raznovrsni faktori mogu izazvati greške koje ugrožavaju normalno funkcionisanje aplikacije.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Izuzeci su mehanizam koji omogućavaju programima da reaguju na takve neočekivane situacije čime se sprečava nepredvidivo ponašanje i omogućava brz i lak oporavak od potencijalnih problema.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 i Spring Boot radni okviri pružaju snažne mehanizme za njihovo efikasno hvatanje i obradu.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376238"/>
            <a:ext cx="38576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6. Demonstracija</a:t>
            </a:r>
            <a:endParaRPr sz="4000"/>
          </a:p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Potpuna demonstracija funkcionalnosti aplikacije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75" y="1615413"/>
            <a:ext cx="3943251" cy="19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281525" y="2268750"/>
            <a:ext cx="279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Hvala na pažnji!</a:t>
            </a:r>
            <a:endParaRPr sz="2900"/>
          </a:p>
        </p:txBody>
      </p:sp>
      <p:pic>
        <p:nvPicPr>
          <p:cNvPr descr="Black and white upward shot of Golden Gate Bridge" id="246" name="Google Shape;246;p4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1. Pregled postojećih fitness aplikacija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MyFitnessPal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Lifesum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Nike training Club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Strava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Fitbit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750" y="514250"/>
            <a:ext cx="3637574" cy="19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750" y="2963250"/>
            <a:ext cx="3237824" cy="18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650" y="2075675"/>
            <a:ext cx="3110000" cy="1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60950" y="7387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Tehnologije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ReactJs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Spring Boot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MySQL</a:t>
            </a:r>
            <a:endParaRPr b="1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53" y="2051600"/>
            <a:ext cx="1284521" cy="11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800" y="3599287"/>
            <a:ext cx="3999900" cy="102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897" y="1999738"/>
            <a:ext cx="2363003" cy="12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Popularni Javascript radni okvir.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Razvijen od strane Facebook-a.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Efikasan, brz, reaktivan.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se za razvoj veb aplikacija.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komponente da “razbije” aplikaciju.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Virtualno </a:t>
            </a:r>
            <a:r>
              <a:rPr lang="en"/>
              <a:t>reprezentuje </a:t>
            </a:r>
            <a:r>
              <a:rPr b="1" lang="en"/>
              <a:t>DOM </a:t>
            </a:r>
            <a:r>
              <a:rPr lang="en"/>
              <a:t>radi poboljšavanja performansi.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JSX (JavaScript XML) </a:t>
            </a:r>
            <a:r>
              <a:rPr lang="en"/>
              <a:t>jezik za opisivanje korisničkog interfejsa.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Jednosmeran protok podataka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</a:t>
            </a:r>
            <a:r>
              <a:rPr b="1" lang="en"/>
              <a:t>Hooks </a:t>
            </a:r>
            <a:r>
              <a:rPr lang="en"/>
              <a:t>za prikaz stanja aplikacije.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React Router</a:t>
            </a:r>
            <a:r>
              <a:rPr lang="en"/>
              <a:t> upravlja rutama aplikacije.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600" y="2702275"/>
            <a:ext cx="2511176" cy="18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60963" y="3980200"/>
            <a:ext cx="8222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Podaci se prenose od nadređene do podnadređene komponente.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75" y="306400"/>
            <a:ext cx="4622050" cy="34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Radni okvir za izradu Java veb aplikacija.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Kreiran od strane Rod Johnson-a.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Brz i olakšan razvoj uz jednostavnu konfiguraciju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Deo Spring ekosistema (Spring Framework, Spring Data, Spring Security, itd…)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Brza implementacija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Ugrađen Tomcat server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Podržava razvoj različit tip arhitektura (npr. Mikroservisna Arhitektura)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Upravljanje zavisnostima (</a:t>
            </a:r>
            <a:r>
              <a:rPr b="1" i="1" lang="en" sz="1400"/>
              <a:t>Maven</a:t>
            </a:r>
            <a:r>
              <a:rPr lang="en" sz="1400"/>
              <a:t> i </a:t>
            </a:r>
            <a:r>
              <a:rPr b="1" i="1" lang="en" sz="1400"/>
              <a:t>Gradle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Testiranje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baza podataka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Popularni open-source sistem za upravljanje bazama podataka (RDBMS).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Koristi SQL (Structured Query Language) za upravljanje podacima.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Organizovan skup podataka sa definisanim relacijama.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Brze</a:t>
            </a:r>
            <a:r>
              <a:rPr lang="en"/>
              <a:t> performanse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Definisanje indeksa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91" y="1850424"/>
            <a:ext cx="2812908" cy="31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